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9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969-3D95-8D4A-83D8-3CFF20D1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3414C-C95C-9A40-9B52-9DA786EEF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20F3F-FFE3-384C-BC02-B3004E60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BB8B3-969E-394A-A3BD-0CE88504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B8C7F-F25E-A742-85B3-36688697B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13AAA-41C4-4B44-9CC3-D699AB9D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5822-067A-0341-BE1C-FB5ED00ED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D97AF-9F18-234E-92C2-F8922CE6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0548-0300-8C4B-BC47-02A697BCC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177C-4698-E942-88F4-161AB302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5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872D7-FB0B-DB4C-921F-927520FE9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95AE0-2767-7E49-96D0-7922AA937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CDB5-AD60-7C40-BBB1-21265CF5F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753E8-596D-1D42-8F8E-67D3472D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D23B8-7132-3844-B1E7-84AFD44F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04FC-E667-C24D-96A8-9176C781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102E-112B-8E40-9069-54C325F08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CF45B-6223-044A-A42D-283FF25E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C47D7-1188-9147-8541-D5101184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68BC-D45E-DB4B-A9B1-33BB9229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CE2F9-8F6D-2347-AB13-8CB8E3F4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FBC2-72E4-B249-959C-BD864115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43FDA-8BE7-7947-949D-9C814852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C9FA8-A79F-5B4A-9DFF-DAC1B447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AC399-E75C-6A4B-AD7E-DF00CA8D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0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53A0-42F9-8249-AE3F-5EF5BC20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4A1F-8F1B-1541-A53F-070520DC5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26DE-E07B-054C-AE53-A1954E96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A688B-531D-DF4B-80BF-C0A0206C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8B078-4C0A-1245-AE75-E57A5481E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F491A-0835-B148-8425-C807FB6D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3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52D3-FB1A-9D4F-90E7-1D34183F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9155-2CAA-6A49-A61D-519B789F3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5AFC6-B564-7A4C-868F-E447E4E4F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2CA48-3A27-CC43-B710-7C361A933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54EA0-8B07-3043-A6ED-B8D64B266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ADD5F-5759-E249-8215-4228EB1D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51DE7A-1D1C-1C4B-AB2A-8839F9D87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2CE26-38A5-414B-A96C-9621A163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5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1A5-90BA-F044-93C2-4A4C35956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597A0-FD97-5D4B-A2B0-6F30EEF0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B7583-FD0D-8345-94C2-A726B92BE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2EADC-8E75-614A-96F0-DF734559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9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4D288-686D-E74D-A9F8-566FF8FD8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CF5DD-01C1-C043-8405-9402A625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D8FEE-666D-464B-8410-B402DA53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7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A8F5-C7F4-8545-BE67-2B32DE9D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BCC8-B29F-AB42-B3A1-5021847F6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E52BF-B053-5C48-A34B-500AD2A0E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38952-E06A-B841-B980-E08CC474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9A11C-FFBA-3F4D-97F6-D252E10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499F-B46B-3B4B-B06D-0D11CDF29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0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3D6F-AC09-8F40-9BCC-6789E0D7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476693-D0F3-8942-BA49-1A755591F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BCFA5-1308-0745-9B1A-4BFFA9E61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1E023-DFE5-784D-A704-53EB9E15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EB2AB-8F09-B347-8A5C-6E890E9C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0A5C3-614A-DE44-AD1A-778E9C1D2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B9FA3-6283-8349-84D3-65135EBF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C23A4-2867-9045-8E69-BC2BF6E40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90D0-F603-3344-8CE9-AE659AD11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FD0EF-8D7D-EE44-B2BD-4FDBB63DA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6F192-90A3-3343-97CD-B0706137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9198F7-7B6D-9242-9A92-165BE8642966}"/>
              </a:ext>
            </a:extLst>
          </p:cNvPr>
          <p:cNvSpPr/>
          <p:nvPr/>
        </p:nvSpPr>
        <p:spPr>
          <a:xfrm>
            <a:off x="4899809" y="4342178"/>
            <a:ext cx="6975813" cy="2363695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93BFC-8BD9-A24D-86F2-CFF9E8C73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52" y="4712078"/>
            <a:ext cx="2918267" cy="5711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158C2C-F5F1-C448-AA23-509342E02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232" y="5428328"/>
            <a:ext cx="2162254" cy="136831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7F1FE97-C196-0248-92DC-872351171401}"/>
              </a:ext>
            </a:extLst>
          </p:cNvPr>
          <p:cNvCxnSpPr>
            <a:cxnSpLocks/>
          </p:cNvCxnSpPr>
          <p:nvPr/>
        </p:nvCxnSpPr>
        <p:spPr>
          <a:xfrm>
            <a:off x="5036890" y="6245547"/>
            <a:ext cx="6853772" cy="19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2F7E4C-6608-264E-A189-2A7FE26E753D}"/>
              </a:ext>
            </a:extLst>
          </p:cNvPr>
          <p:cNvSpPr txBox="1"/>
          <p:nvPr/>
        </p:nvSpPr>
        <p:spPr>
          <a:xfrm>
            <a:off x="7714979" y="6253429"/>
            <a:ext cx="20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Front-end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C48E12-196E-4540-A58D-A114AC03923C}"/>
              </a:ext>
            </a:extLst>
          </p:cNvPr>
          <p:cNvSpPr/>
          <p:nvPr/>
        </p:nvSpPr>
        <p:spPr>
          <a:xfrm>
            <a:off x="4899809" y="206724"/>
            <a:ext cx="6851340" cy="3543541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D93C980-975B-9044-987E-A1D66A8E381C}"/>
              </a:ext>
            </a:extLst>
          </p:cNvPr>
          <p:cNvSpPr/>
          <p:nvPr/>
        </p:nvSpPr>
        <p:spPr>
          <a:xfrm>
            <a:off x="6192168" y="2225434"/>
            <a:ext cx="2502388" cy="10401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Controller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5BE4BA4-15E0-0346-B670-2E3921826B1D}"/>
              </a:ext>
            </a:extLst>
          </p:cNvPr>
          <p:cNvSpPr/>
          <p:nvPr/>
        </p:nvSpPr>
        <p:spPr>
          <a:xfrm>
            <a:off x="6194027" y="937725"/>
            <a:ext cx="2269749" cy="7250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Model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CE2D959-5D6A-A24E-A6F4-FC5C8A285A72}"/>
              </a:ext>
            </a:extLst>
          </p:cNvPr>
          <p:cNvSpPr/>
          <p:nvPr/>
        </p:nvSpPr>
        <p:spPr>
          <a:xfrm>
            <a:off x="9643428" y="1111437"/>
            <a:ext cx="1612739" cy="2317558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Database</a:t>
            </a: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D0F1F9F4-6EE8-0741-8164-E58C5118B114}"/>
              </a:ext>
            </a:extLst>
          </p:cNvPr>
          <p:cNvSpPr/>
          <p:nvPr/>
        </p:nvSpPr>
        <p:spPr>
          <a:xfrm>
            <a:off x="440851" y="1781185"/>
            <a:ext cx="2918267" cy="2008445"/>
          </a:xfrm>
          <a:prstGeom prst="cloud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Recommendation System Engine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3DB53-EE29-4A4F-8C5B-D77EA8483327}"/>
              </a:ext>
            </a:extLst>
          </p:cNvPr>
          <p:cNvSpPr txBox="1"/>
          <p:nvPr/>
        </p:nvSpPr>
        <p:spPr>
          <a:xfrm>
            <a:off x="8449952" y="3834025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1E8487-FEB8-DF4F-8C9A-75EDCDD22C3E}"/>
              </a:ext>
            </a:extLst>
          </p:cNvPr>
          <p:cNvSpPr txBox="1"/>
          <p:nvPr/>
        </p:nvSpPr>
        <p:spPr>
          <a:xfrm>
            <a:off x="4032917" y="4546318"/>
            <a:ext cx="61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(1)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2D0BE8AF-EFFF-3B48-9340-E351B5503A70}"/>
              </a:ext>
            </a:extLst>
          </p:cNvPr>
          <p:cNvSpPr/>
          <p:nvPr/>
        </p:nvSpPr>
        <p:spPr>
          <a:xfrm>
            <a:off x="7114294" y="4779431"/>
            <a:ext cx="3150245" cy="1116034"/>
          </a:xfrm>
          <a:prstGeom prst="round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Angular application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FFFAAB2-09BE-CC48-B1C3-70505037EB68}"/>
              </a:ext>
            </a:extLst>
          </p:cNvPr>
          <p:cNvCxnSpPr>
            <a:cxnSpLocks/>
          </p:cNvCxnSpPr>
          <p:nvPr/>
        </p:nvCxnSpPr>
        <p:spPr>
          <a:xfrm>
            <a:off x="8012922" y="3265622"/>
            <a:ext cx="0" cy="151616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A6A262A-A97F-3B41-A4BA-2F05BDFF21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483136" y="2745528"/>
            <a:ext cx="2709032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97E4233-2ADA-8947-81A9-6F8FD259BD46}"/>
              </a:ext>
            </a:extLst>
          </p:cNvPr>
          <p:cNvCxnSpPr>
            <a:cxnSpLocks/>
          </p:cNvCxnSpPr>
          <p:nvPr/>
        </p:nvCxnSpPr>
        <p:spPr>
          <a:xfrm flipV="1">
            <a:off x="8012922" y="1651608"/>
            <a:ext cx="0" cy="573025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01F70F-B801-A142-9725-6F1A6B3AF8A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8463776" y="1300243"/>
            <a:ext cx="1178507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0FA1701-A48E-2643-A454-442E9CA633CA}"/>
              </a:ext>
            </a:extLst>
          </p:cNvPr>
          <p:cNvCxnSpPr>
            <a:cxnSpLocks/>
          </p:cNvCxnSpPr>
          <p:nvPr/>
        </p:nvCxnSpPr>
        <p:spPr>
          <a:xfrm flipH="1">
            <a:off x="3370486" y="5663951"/>
            <a:ext cx="2096547" cy="1944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D0C00B35-A931-CF48-99CF-E7B8BDC98410}"/>
              </a:ext>
            </a:extLst>
          </p:cNvPr>
          <p:cNvSpPr txBox="1"/>
          <p:nvPr/>
        </p:nvSpPr>
        <p:spPr>
          <a:xfrm>
            <a:off x="4059866" y="2195218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(5)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BFB33E9-EA09-884C-BBE1-E8A29BE5645A}"/>
              </a:ext>
            </a:extLst>
          </p:cNvPr>
          <p:cNvSpPr txBox="1"/>
          <p:nvPr/>
        </p:nvSpPr>
        <p:spPr>
          <a:xfrm>
            <a:off x="8864960" y="128227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(4)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C1E205F-984B-7843-84E4-D047BCC3A9A3}"/>
              </a:ext>
            </a:extLst>
          </p:cNvPr>
          <p:cNvSpPr txBox="1"/>
          <p:nvPr/>
        </p:nvSpPr>
        <p:spPr>
          <a:xfrm>
            <a:off x="7157303" y="1681355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(3)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12128FB2-18D9-FB4F-BE07-B4382BBAEB6F}"/>
              </a:ext>
            </a:extLst>
          </p:cNvPr>
          <p:cNvSpPr txBox="1"/>
          <p:nvPr/>
        </p:nvSpPr>
        <p:spPr>
          <a:xfrm>
            <a:off x="6525914" y="569133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(6)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5F8DB3E2-E2E4-E84E-84EE-1D24F36B3738}"/>
              </a:ext>
            </a:extLst>
          </p:cNvPr>
          <p:cNvSpPr txBox="1"/>
          <p:nvPr/>
        </p:nvSpPr>
        <p:spPr>
          <a:xfrm>
            <a:off x="7714979" y="283650"/>
            <a:ext cx="198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Back-end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DA4A1121-F238-2B40-93D9-4C46F4E24C21}"/>
              </a:ext>
            </a:extLst>
          </p:cNvPr>
          <p:cNvCxnSpPr/>
          <p:nvPr/>
        </p:nvCxnSpPr>
        <p:spPr>
          <a:xfrm>
            <a:off x="4899809" y="745512"/>
            <a:ext cx="6851340" cy="145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32B933F7-8D1F-4E49-BF89-73657197B1A7}"/>
              </a:ext>
            </a:extLst>
          </p:cNvPr>
          <p:cNvSpPr/>
          <p:nvPr/>
        </p:nvSpPr>
        <p:spPr>
          <a:xfrm>
            <a:off x="5467033" y="5337554"/>
            <a:ext cx="863663" cy="77493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View</a:t>
            </a:r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2C55C266-5F39-5D45-A716-471046BE6E3D}"/>
              </a:ext>
            </a:extLst>
          </p:cNvPr>
          <p:cNvCxnSpPr>
            <a:cxnSpLocks/>
          </p:cNvCxnSpPr>
          <p:nvPr/>
        </p:nvCxnSpPr>
        <p:spPr>
          <a:xfrm flipH="1" flipV="1">
            <a:off x="6330697" y="5679098"/>
            <a:ext cx="713044" cy="116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995181E1-874B-494F-B2E0-51BC17BB83DE}"/>
              </a:ext>
            </a:extLst>
          </p:cNvPr>
          <p:cNvSpPr txBox="1"/>
          <p:nvPr/>
        </p:nvSpPr>
        <p:spPr>
          <a:xfrm>
            <a:off x="4059866" y="5690774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(7)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430C64F-5B39-8747-BF69-B448DE4FA6D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372919" y="4997664"/>
            <a:ext cx="374137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773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32</Words>
  <Application>Microsoft Macintosh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Danh Nam 20166477</dc:creator>
  <cp:lastModifiedBy>Nguyen Danh Nam 20166477</cp:lastModifiedBy>
  <cp:revision>14</cp:revision>
  <dcterms:created xsi:type="dcterms:W3CDTF">2020-02-11T17:31:57Z</dcterms:created>
  <dcterms:modified xsi:type="dcterms:W3CDTF">2020-02-11T20:43:56Z</dcterms:modified>
</cp:coreProperties>
</file>

<file path=docProps/thumbnail.jpeg>
</file>